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62" r:id="rId3"/>
    <p:sldId id="273" r:id="rId4"/>
    <p:sldId id="269" r:id="rId5"/>
    <p:sldId id="272" r:id="rId6"/>
    <p:sldId id="266" r:id="rId7"/>
    <p:sldId id="270" r:id="rId8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5128262" y="2876432"/>
            <a:ext cx="5154241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관계부사</a:t>
            </a:r>
            <a:endParaRPr lang="en-US" altLang="ko-Kore-KR" sz="54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</a:t>
            </a:r>
            <a:r>
              <a:rPr lang="en-US" altLang="ko-Kore-KR" b="1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799" y="2993739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458387" y="2993739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3009799" y="2960898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37546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93585"/>
            <a:ext cx="9631580" cy="186236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관계부사는 「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접속사＋부사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기능을 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관계부사가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이끄는 절은 시간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장소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이유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방법을 나타내는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선행사를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수식하며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선행사에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따라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when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where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why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how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중 하나를 쓴다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관계부사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E5DB2B-01AF-2E28-5133-4860A597412C}"/>
              </a:ext>
            </a:extLst>
          </p:cNvPr>
          <p:cNvSpPr txBox="1"/>
          <p:nvPr/>
        </p:nvSpPr>
        <p:spPr>
          <a:xfrm>
            <a:off x="1509935" y="4133538"/>
            <a:ext cx="9631580" cy="122347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관계부사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how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the way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동시에 쓰지 않으며 둘 중 하나는 반드시 생략한다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DF2335-5306-7798-1C30-14CDC97607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4503130"/>
            <a:ext cx="1016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관계부사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584BC6-A39C-35DB-DBA1-E97AB8850828}"/>
              </a:ext>
            </a:extLst>
          </p:cNvPr>
          <p:cNvSpPr txBox="1"/>
          <p:nvPr/>
        </p:nvSpPr>
        <p:spPr>
          <a:xfrm>
            <a:off x="1687485" y="1565104"/>
            <a:ext cx="9631580" cy="12626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선행사가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time, place, reason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처럼 일반적인 명사일 때는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관계부사 중 하나를 생략하기도 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B1476BB-A29F-512A-09AC-FBE02C1796AE}"/>
              </a:ext>
            </a:extLst>
          </p:cNvPr>
          <p:cNvGrpSpPr/>
          <p:nvPr/>
        </p:nvGrpSpPr>
        <p:grpSpPr>
          <a:xfrm>
            <a:off x="1266921" y="1769131"/>
            <a:ext cx="411138" cy="461665"/>
            <a:chOff x="1032115" y="3983637"/>
            <a:chExt cx="420755" cy="461665"/>
          </a:xfrm>
        </p:grpSpPr>
        <p:sp>
          <p:nvSpPr>
            <p:cNvPr id="16" name="직사각형 15"/>
            <p:cNvSpPr/>
            <p:nvPr/>
          </p:nvSpPr>
          <p:spPr>
            <a:xfrm>
              <a:off x="1032115" y="3983637"/>
              <a:ext cx="4207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+</a:t>
              </a:r>
              <a:endParaRPr lang="ko-KR" altLang="en-US" sz="2400" b="1" dirty="0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AF853B76-1666-3CE9-A51D-6650C4AF28DB}"/>
                </a:ext>
              </a:extLst>
            </p:cNvPr>
            <p:cNvSpPr/>
            <p:nvPr/>
          </p:nvSpPr>
          <p:spPr>
            <a:xfrm>
              <a:off x="1089179" y="4062308"/>
              <a:ext cx="288217" cy="2882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486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98EF72B-C565-BBB7-3D3E-FA5D1D85DD42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EDA4DB1-AD57-7D56-03BB-3B09F6A5804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관계부사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9E8AE66F-ADAC-7B67-96D0-979908097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57016B72-1A8F-52A1-D5AB-9A368B365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2D4D1F-F216-9159-1167-065AE37F4D43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4584BC6-A39C-35DB-DBA1-E97AB8850828}"/>
              </a:ext>
            </a:extLst>
          </p:cNvPr>
          <p:cNvSpPr txBox="1"/>
          <p:nvPr/>
        </p:nvSpPr>
        <p:spPr>
          <a:xfrm>
            <a:off x="1731874" y="1688523"/>
            <a:ext cx="9631580" cy="34809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관계부사는 「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전치사＋관계대명사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바꾸어 쓸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when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at/in/on/during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시간을 나타내는 전치사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＋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which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why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for which</a:t>
            </a:r>
          </a:p>
          <a:p>
            <a:pPr>
              <a:lnSpc>
                <a:spcPct val="13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where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in/at/on/to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장소를 나타내는 전치사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＋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which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how</a:t>
            </a:r>
            <a:r>
              <a:rPr lang="en-US" altLang="ko-Kore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in which</a:t>
            </a: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CB1476BB-A29F-512A-09AC-FBE02C1796AE}"/>
              </a:ext>
            </a:extLst>
          </p:cNvPr>
          <p:cNvGrpSpPr/>
          <p:nvPr/>
        </p:nvGrpSpPr>
        <p:grpSpPr>
          <a:xfrm>
            <a:off x="1311310" y="1803802"/>
            <a:ext cx="411138" cy="461665"/>
            <a:chOff x="1032115" y="3983637"/>
            <a:chExt cx="420755" cy="461665"/>
          </a:xfrm>
        </p:grpSpPr>
        <p:sp>
          <p:nvSpPr>
            <p:cNvPr id="27" name="직사각형 26"/>
            <p:cNvSpPr/>
            <p:nvPr/>
          </p:nvSpPr>
          <p:spPr>
            <a:xfrm>
              <a:off x="1032115" y="3983637"/>
              <a:ext cx="4207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+</a:t>
              </a:r>
              <a:endParaRPr lang="ko-KR" altLang="en-US" sz="2400" b="1" dirty="0"/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AF853B76-1666-3CE9-A51D-6650C4AF28DB}"/>
                </a:ext>
              </a:extLst>
            </p:cNvPr>
            <p:cNvSpPr/>
            <p:nvPr/>
          </p:nvSpPr>
          <p:spPr>
            <a:xfrm>
              <a:off x="1089179" y="4062308"/>
              <a:ext cx="288217" cy="2882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506" y="2648609"/>
            <a:ext cx="101600" cy="101600"/>
          </a:xfrm>
          <a:prstGeom prst="rect">
            <a:avLst/>
          </a:prstGeom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506" y="3378199"/>
            <a:ext cx="101600" cy="101600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386" y="4103601"/>
            <a:ext cx="101600" cy="101600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4386" y="4778203"/>
            <a:ext cx="1016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11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family went to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museum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where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the Mona Lisa is displayed.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2936430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There was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a time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dinosaurs were alive.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200278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3913435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student explained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reason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why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she was late for class.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212451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5400376"/>
            <a:ext cx="9415332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man described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how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he found the buried treasure.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5699392"/>
            <a:ext cx="1016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This is the hospital where my mom gave birth to me.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497452" cy="522050"/>
            <a:chOff x="1262013" y="870287"/>
            <a:chExt cx="8497452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747309" y="894438"/>
              <a:ext cx="701215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문장을 밑줄 친 부분에 유의하여 우리말로 </a:t>
              </a:r>
              <a:r>
                <a:rPr lang="ko-KR" altLang="en-US" sz="24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해석하시오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21545" y="2378929"/>
            <a:ext cx="6425759" cy="558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이곳은 우리 엄마가 나를 낳으신 병원이다</a:t>
            </a:r>
            <a:r>
              <a:rPr lang="en-US" altLang="ko-KR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.</a:t>
            </a:r>
            <a:endParaRPr lang="en-US" altLang="ko-Kore-KR" sz="2600" dirty="0">
              <a:solidFill>
                <a:srgbClr val="E4007F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451935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 was the moment when she decided to start her own business.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21545" y="5357588"/>
            <a:ext cx="9325146" cy="59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그것은 그녀가 자기 자신의 사업을 시작하기로 결심한 순간이었다</a:t>
            </a:r>
            <a:r>
              <a:rPr lang="en-US" altLang="ko-KR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.</a:t>
            </a:r>
            <a:endParaRPr lang="en-US" altLang="ko-Kore-KR" sz="2600" dirty="0">
              <a:solidFill>
                <a:srgbClr val="E4007F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30C3BCCA-6F6A-30C4-0E0F-82C990209CB6}"/>
              </a:ext>
            </a:extLst>
          </p:cNvPr>
          <p:cNvCxnSpPr/>
          <p:nvPr/>
        </p:nvCxnSpPr>
        <p:spPr>
          <a:xfrm>
            <a:off x="4973443" y="2316913"/>
            <a:ext cx="550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5605399" y="4465241"/>
            <a:ext cx="496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19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1799645" y="5237625"/>
            <a:ext cx="2304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340209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In the past, there was a time when India was ruled by the British.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05EC14D0-39CE-FA5D-ADFA-F64FA25F47B6}"/>
              </a:ext>
            </a:extLst>
          </p:cNvPr>
          <p:cNvGrpSpPr/>
          <p:nvPr/>
        </p:nvGrpSpPr>
        <p:grpSpPr>
          <a:xfrm>
            <a:off x="1262013" y="623544"/>
            <a:ext cx="1473952" cy="522050"/>
            <a:chOff x="1262013" y="870287"/>
            <a:chExt cx="1473952" cy="52205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39BE69E3-4121-51AC-DB64-449AA0515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2013" y="891497"/>
              <a:ext cx="1143000" cy="500840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EE2197A9-22F0-A0F1-797E-1B0A950BF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92965" y="891497"/>
              <a:ext cx="1143000" cy="500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62013" y="870287"/>
              <a:ext cx="1473952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연습문제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21545" y="3177608"/>
            <a:ext cx="8826382" cy="59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과거에 인도가 영국에게 지배를 받던 시절이 있었다</a:t>
            </a:r>
            <a:r>
              <a:rPr lang="en-US" altLang="ko-KR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.</a:t>
            </a:r>
            <a:endParaRPr lang="en-US" altLang="ko-Kore-KR" sz="2600" dirty="0">
              <a:solidFill>
                <a:srgbClr val="E4007F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032478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Linda wants to spend her holidays in a place where it is warm and sunny.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21545" y="5436441"/>
            <a:ext cx="9315910" cy="59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Linda</a:t>
            </a:r>
            <a:r>
              <a:rPr lang="ko-KR" altLang="en-US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는 따뜻하고 화창한 곳에서 휴가를 보내고 싶어 한다</a:t>
            </a:r>
            <a:r>
              <a:rPr lang="en-US" altLang="ko-KR" sz="260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.</a:t>
            </a:r>
            <a:endParaRPr lang="en-US" altLang="ko-Kore-KR" sz="2600" dirty="0">
              <a:solidFill>
                <a:srgbClr val="E4007F"/>
              </a:solidFill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30C3BCCA-6F6A-30C4-0E0F-82C990209CB6}"/>
              </a:ext>
            </a:extLst>
          </p:cNvPr>
          <p:cNvCxnSpPr/>
          <p:nvPr/>
        </p:nvCxnSpPr>
        <p:spPr>
          <a:xfrm>
            <a:off x="6621034" y="2294194"/>
            <a:ext cx="406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9226053" y="4484008"/>
            <a:ext cx="1404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747309" y="647695"/>
            <a:ext cx="70121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 문장을 밑줄 친 부분에 유의하여 우리말로 </a:t>
            </a:r>
            <a:r>
              <a:rPr lang="ko-KR" altLang="en-US" sz="2400" b="1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해석하시오</a:t>
            </a:r>
            <a:r>
              <a:rPr lang="en-US" altLang="ko-KR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sz="2400" b="1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1826666" y="3060928"/>
            <a:ext cx="1692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1782709" y="5273717"/>
            <a:ext cx="316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317</Words>
  <Application>Microsoft Office PowerPoint</Application>
  <PresentationFormat>와이드스크린</PresentationFormat>
  <Paragraphs>46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38</cp:revision>
  <dcterms:created xsi:type="dcterms:W3CDTF">2024-07-02T00:56:12Z</dcterms:created>
  <dcterms:modified xsi:type="dcterms:W3CDTF">2024-09-04T01:20:54Z</dcterms:modified>
</cp:coreProperties>
</file>